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CCBBD-7B28-8840-BB40-F561C38570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48455C-912F-5F41-A894-3211267A51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68F4C1-C3A9-4645-A56A-CE85C2282AC1}"/>
              </a:ext>
            </a:extLst>
          </p:cNvPr>
          <p:cNvSpPr>
            <a:spLocks noGrp="1"/>
          </p:cNvSpPr>
          <p:nvPr>
            <p:ph type="dt" sz="half" idx="10"/>
          </p:nvPr>
        </p:nvSpPr>
        <p:spPr/>
        <p:txBody>
          <a:bodyPr/>
          <a:lstStyle/>
          <a:p>
            <a:fld id="{4CDBE39E-151E-DA45-A114-85768FF8AA53}" type="datetimeFigureOut">
              <a:rPr lang="en-US"/>
              <a:t>4/23/2022</a:t>
            </a:fld>
            <a:endParaRPr lang="en-US"/>
          </a:p>
        </p:txBody>
      </p:sp>
      <p:sp>
        <p:nvSpPr>
          <p:cNvPr id="5" name="Footer Placeholder 4">
            <a:extLst>
              <a:ext uri="{FF2B5EF4-FFF2-40B4-BE49-F238E27FC236}">
                <a16:creationId xmlns:a16="http://schemas.microsoft.com/office/drawing/2014/main" id="{C7E15717-6323-E840-A083-32031059B6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0349AA-3E9B-C645-984D-B5CAE6113604}"/>
              </a:ext>
            </a:extLst>
          </p:cNvPr>
          <p:cNvSpPr>
            <a:spLocks noGrp="1"/>
          </p:cNvSpPr>
          <p:nvPr>
            <p:ph type="sldNum" sz="quarter" idx="12"/>
          </p:nvPr>
        </p:nvSpPr>
        <p:spPr/>
        <p:txBody>
          <a:bodyPr/>
          <a:lstStyle/>
          <a:p>
            <a:fld id="{51A68FDB-94E2-1B46-9B37-4B11F8DB674D}" type="slidenum">
              <a:rPr lang="en-US"/>
              <a:t>‹#›</a:t>
            </a:fld>
            <a:endParaRPr lang="en-US"/>
          </a:p>
        </p:txBody>
      </p:sp>
    </p:spTree>
    <p:extLst>
      <p:ext uri="{BB962C8B-B14F-4D97-AF65-F5344CB8AC3E}">
        <p14:creationId xmlns:p14="http://schemas.microsoft.com/office/powerpoint/2010/main" val="1545501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F9938-CE92-BD4E-8E89-6C957E7AEA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A8B006-B921-3D46-A3A4-B4B7F2AAF3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A2F583-2BF5-464B-84C8-1002310A16A0}"/>
              </a:ext>
            </a:extLst>
          </p:cNvPr>
          <p:cNvSpPr>
            <a:spLocks noGrp="1"/>
          </p:cNvSpPr>
          <p:nvPr>
            <p:ph type="dt" sz="half" idx="10"/>
          </p:nvPr>
        </p:nvSpPr>
        <p:spPr/>
        <p:txBody>
          <a:bodyPr/>
          <a:lstStyle/>
          <a:p>
            <a:fld id="{4CDBE39E-151E-DA45-A114-85768FF8AA53}" type="datetimeFigureOut">
              <a:rPr lang="en-US"/>
              <a:t>4/23/2022</a:t>
            </a:fld>
            <a:endParaRPr lang="en-US"/>
          </a:p>
        </p:txBody>
      </p:sp>
      <p:sp>
        <p:nvSpPr>
          <p:cNvPr id="5" name="Footer Placeholder 4">
            <a:extLst>
              <a:ext uri="{FF2B5EF4-FFF2-40B4-BE49-F238E27FC236}">
                <a16:creationId xmlns:a16="http://schemas.microsoft.com/office/drawing/2014/main" id="{F76C9795-514E-F346-91D7-F76EC69F39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106E1E-9161-0043-A269-5208CF83833F}"/>
              </a:ext>
            </a:extLst>
          </p:cNvPr>
          <p:cNvSpPr>
            <a:spLocks noGrp="1"/>
          </p:cNvSpPr>
          <p:nvPr>
            <p:ph type="sldNum" sz="quarter" idx="12"/>
          </p:nvPr>
        </p:nvSpPr>
        <p:spPr/>
        <p:txBody>
          <a:bodyPr/>
          <a:lstStyle/>
          <a:p>
            <a:fld id="{51A68FDB-94E2-1B46-9B37-4B11F8DB674D}" type="slidenum">
              <a:rPr lang="en-US"/>
              <a:t>‹#›</a:t>
            </a:fld>
            <a:endParaRPr lang="en-US"/>
          </a:p>
        </p:txBody>
      </p:sp>
    </p:spTree>
    <p:extLst>
      <p:ext uri="{BB962C8B-B14F-4D97-AF65-F5344CB8AC3E}">
        <p14:creationId xmlns:p14="http://schemas.microsoft.com/office/powerpoint/2010/main" val="72684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63AEE-A341-1840-84AA-57CB06B30B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86B4FE-17F0-9349-9360-EAA8FFFAD6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9BF99F-ABD3-F14E-A04F-360938913D55}"/>
              </a:ext>
            </a:extLst>
          </p:cNvPr>
          <p:cNvSpPr>
            <a:spLocks noGrp="1"/>
          </p:cNvSpPr>
          <p:nvPr>
            <p:ph type="dt" sz="half" idx="10"/>
          </p:nvPr>
        </p:nvSpPr>
        <p:spPr/>
        <p:txBody>
          <a:bodyPr/>
          <a:lstStyle/>
          <a:p>
            <a:fld id="{4CDBE39E-151E-DA45-A114-85768FF8AA53}" type="datetimeFigureOut">
              <a:rPr lang="en-US"/>
              <a:t>4/23/2022</a:t>
            </a:fld>
            <a:endParaRPr lang="en-US"/>
          </a:p>
        </p:txBody>
      </p:sp>
      <p:sp>
        <p:nvSpPr>
          <p:cNvPr id="5" name="Footer Placeholder 4">
            <a:extLst>
              <a:ext uri="{FF2B5EF4-FFF2-40B4-BE49-F238E27FC236}">
                <a16:creationId xmlns:a16="http://schemas.microsoft.com/office/drawing/2014/main" id="{1119A389-D778-F34C-9EDF-0123E71656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035C9C-9713-474A-8734-2B5DD9C61F5C}"/>
              </a:ext>
            </a:extLst>
          </p:cNvPr>
          <p:cNvSpPr>
            <a:spLocks noGrp="1"/>
          </p:cNvSpPr>
          <p:nvPr>
            <p:ph type="sldNum" sz="quarter" idx="12"/>
          </p:nvPr>
        </p:nvSpPr>
        <p:spPr/>
        <p:txBody>
          <a:bodyPr/>
          <a:lstStyle/>
          <a:p>
            <a:fld id="{51A68FDB-94E2-1B46-9B37-4B11F8DB674D}" type="slidenum">
              <a:rPr lang="en-US"/>
              <a:t>‹#›</a:t>
            </a:fld>
            <a:endParaRPr lang="en-US"/>
          </a:p>
        </p:txBody>
      </p:sp>
    </p:spTree>
    <p:extLst>
      <p:ext uri="{BB962C8B-B14F-4D97-AF65-F5344CB8AC3E}">
        <p14:creationId xmlns:p14="http://schemas.microsoft.com/office/powerpoint/2010/main" val="2066196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76ADB-8046-4C41-B288-723E8E5F13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374008-E885-6A42-A00D-A456A97D39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6B3EE0-B567-FE44-B621-4E286039AF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886744-F9AD-3548-85B4-2357B3A50AD8}"/>
              </a:ext>
            </a:extLst>
          </p:cNvPr>
          <p:cNvSpPr>
            <a:spLocks noGrp="1"/>
          </p:cNvSpPr>
          <p:nvPr>
            <p:ph type="dt" sz="half" idx="10"/>
          </p:nvPr>
        </p:nvSpPr>
        <p:spPr/>
        <p:txBody>
          <a:bodyPr/>
          <a:lstStyle/>
          <a:p>
            <a:fld id="{4CDBE39E-151E-DA45-A114-85768FF8AA53}" type="datetimeFigureOut">
              <a:rPr lang="en-US"/>
              <a:t>4/23/2022</a:t>
            </a:fld>
            <a:endParaRPr lang="en-US"/>
          </a:p>
        </p:txBody>
      </p:sp>
      <p:sp>
        <p:nvSpPr>
          <p:cNvPr id="6" name="Footer Placeholder 5">
            <a:extLst>
              <a:ext uri="{FF2B5EF4-FFF2-40B4-BE49-F238E27FC236}">
                <a16:creationId xmlns:a16="http://schemas.microsoft.com/office/drawing/2014/main" id="{267FC945-2D3E-DB4A-9D29-87C169F4DA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77A80C-1F4A-2746-9E7A-ED56C3AE9821}"/>
              </a:ext>
            </a:extLst>
          </p:cNvPr>
          <p:cNvSpPr>
            <a:spLocks noGrp="1"/>
          </p:cNvSpPr>
          <p:nvPr>
            <p:ph type="sldNum" sz="quarter" idx="12"/>
          </p:nvPr>
        </p:nvSpPr>
        <p:spPr/>
        <p:txBody>
          <a:bodyPr/>
          <a:lstStyle/>
          <a:p>
            <a:fld id="{51A68FDB-94E2-1B46-9B37-4B11F8DB674D}" type="slidenum">
              <a:rPr lang="en-US"/>
              <a:t>‹#›</a:t>
            </a:fld>
            <a:endParaRPr lang="en-US"/>
          </a:p>
        </p:txBody>
      </p:sp>
    </p:spTree>
    <p:extLst>
      <p:ext uri="{BB962C8B-B14F-4D97-AF65-F5344CB8AC3E}">
        <p14:creationId xmlns:p14="http://schemas.microsoft.com/office/powerpoint/2010/main" val="747418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20D16-A33B-D346-B728-B0073B5CE5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D50446-A0DB-EB49-B4D9-871D520214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4DE1A9-13CE-2F41-8D1B-50A9FA33B5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D056B2-BE76-0249-A7E3-25A39268D0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1EC6CA-2BF3-5E4C-A769-C8E069715D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EA95C3-207D-6245-80EE-E5CACDE46B9D}"/>
              </a:ext>
            </a:extLst>
          </p:cNvPr>
          <p:cNvSpPr>
            <a:spLocks noGrp="1"/>
          </p:cNvSpPr>
          <p:nvPr>
            <p:ph type="dt" sz="half" idx="10"/>
          </p:nvPr>
        </p:nvSpPr>
        <p:spPr/>
        <p:txBody>
          <a:bodyPr/>
          <a:lstStyle/>
          <a:p>
            <a:fld id="{4CDBE39E-151E-DA45-A114-85768FF8AA53}" type="datetimeFigureOut">
              <a:rPr lang="en-US"/>
              <a:t>4/23/2022</a:t>
            </a:fld>
            <a:endParaRPr lang="en-US"/>
          </a:p>
        </p:txBody>
      </p:sp>
      <p:sp>
        <p:nvSpPr>
          <p:cNvPr id="8" name="Footer Placeholder 7">
            <a:extLst>
              <a:ext uri="{FF2B5EF4-FFF2-40B4-BE49-F238E27FC236}">
                <a16:creationId xmlns:a16="http://schemas.microsoft.com/office/drawing/2014/main" id="{03FB5953-9170-9E4A-A437-6D92B5B966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BF113E-D1DF-3440-A493-F735B3F33581}"/>
              </a:ext>
            </a:extLst>
          </p:cNvPr>
          <p:cNvSpPr>
            <a:spLocks noGrp="1"/>
          </p:cNvSpPr>
          <p:nvPr>
            <p:ph type="sldNum" sz="quarter" idx="12"/>
          </p:nvPr>
        </p:nvSpPr>
        <p:spPr/>
        <p:txBody>
          <a:bodyPr/>
          <a:lstStyle/>
          <a:p>
            <a:fld id="{51A68FDB-94E2-1B46-9B37-4B11F8DB674D}" type="slidenum">
              <a:rPr lang="en-US"/>
              <a:t>‹#›</a:t>
            </a:fld>
            <a:endParaRPr lang="en-US"/>
          </a:p>
        </p:txBody>
      </p:sp>
    </p:spTree>
    <p:extLst>
      <p:ext uri="{BB962C8B-B14F-4D97-AF65-F5344CB8AC3E}">
        <p14:creationId xmlns:p14="http://schemas.microsoft.com/office/powerpoint/2010/main" val="299369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F2F50-5A20-EB46-BFEA-20E7B85E56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9E9590-B837-1B44-9071-027596E2EAB2}"/>
              </a:ext>
            </a:extLst>
          </p:cNvPr>
          <p:cNvSpPr>
            <a:spLocks noGrp="1"/>
          </p:cNvSpPr>
          <p:nvPr>
            <p:ph type="dt" sz="half" idx="10"/>
          </p:nvPr>
        </p:nvSpPr>
        <p:spPr/>
        <p:txBody>
          <a:bodyPr/>
          <a:lstStyle/>
          <a:p>
            <a:fld id="{4CDBE39E-151E-DA45-A114-85768FF8AA53}" type="datetimeFigureOut">
              <a:rPr lang="en-US"/>
              <a:t>4/23/2022</a:t>
            </a:fld>
            <a:endParaRPr lang="en-US"/>
          </a:p>
        </p:txBody>
      </p:sp>
      <p:sp>
        <p:nvSpPr>
          <p:cNvPr id="4" name="Footer Placeholder 3">
            <a:extLst>
              <a:ext uri="{FF2B5EF4-FFF2-40B4-BE49-F238E27FC236}">
                <a16:creationId xmlns:a16="http://schemas.microsoft.com/office/drawing/2014/main" id="{562569FE-9202-1349-9182-3F50ED2276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B07FC0-4EC2-FC49-8B49-209D8D0AF027}"/>
              </a:ext>
            </a:extLst>
          </p:cNvPr>
          <p:cNvSpPr>
            <a:spLocks noGrp="1"/>
          </p:cNvSpPr>
          <p:nvPr>
            <p:ph type="sldNum" sz="quarter" idx="12"/>
          </p:nvPr>
        </p:nvSpPr>
        <p:spPr/>
        <p:txBody>
          <a:bodyPr/>
          <a:lstStyle/>
          <a:p>
            <a:fld id="{51A68FDB-94E2-1B46-9B37-4B11F8DB674D}" type="slidenum">
              <a:rPr lang="en-US"/>
              <a:t>‹#›</a:t>
            </a:fld>
            <a:endParaRPr lang="en-US"/>
          </a:p>
        </p:txBody>
      </p:sp>
    </p:spTree>
    <p:extLst>
      <p:ext uri="{BB962C8B-B14F-4D97-AF65-F5344CB8AC3E}">
        <p14:creationId xmlns:p14="http://schemas.microsoft.com/office/powerpoint/2010/main" val="3673700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D2B14E-B822-2E42-A092-4E5F6B03CE44}"/>
              </a:ext>
            </a:extLst>
          </p:cNvPr>
          <p:cNvSpPr>
            <a:spLocks noGrp="1"/>
          </p:cNvSpPr>
          <p:nvPr>
            <p:ph type="dt" sz="half" idx="10"/>
          </p:nvPr>
        </p:nvSpPr>
        <p:spPr/>
        <p:txBody>
          <a:bodyPr/>
          <a:lstStyle/>
          <a:p>
            <a:fld id="{4CDBE39E-151E-DA45-A114-85768FF8AA53}" type="datetimeFigureOut">
              <a:rPr lang="en-US"/>
              <a:t>4/23/2022</a:t>
            </a:fld>
            <a:endParaRPr lang="en-US"/>
          </a:p>
        </p:txBody>
      </p:sp>
      <p:sp>
        <p:nvSpPr>
          <p:cNvPr id="3" name="Footer Placeholder 2">
            <a:extLst>
              <a:ext uri="{FF2B5EF4-FFF2-40B4-BE49-F238E27FC236}">
                <a16:creationId xmlns:a16="http://schemas.microsoft.com/office/drawing/2014/main" id="{4CE06F41-7151-E44C-95A2-E3B5FDDD4A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F9F052-ED3D-C347-834C-365832E49005}"/>
              </a:ext>
            </a:extLst>
          </p:cNvPr>
          <p:cNvSpPr>
            <a:spLocks noGrp="1"/>
          </p:cNvSpPr>
          <p:nvPr>
            <p:ph type="sldNum" sz="quarter" idx="12"/>
          </p:nvPr>
        </p:nvSpPr>
        <p:spPr/>
        <p:txBody>
          <a:bodyPr/>
          <a:lstStyle/>
          <a:p>
            <a:fld id="{51A68FDB-94E2-1B46-9B37-4B11F8DB674D}" type="slidenum">
              <a:rPr lang="en-US"/>
              <a:t>‹#›</a:t>
            </a:fld>
            <a:endParaRPr lang="en-US"/>
          </a:p>
        </p:txBody>
      </p:sp>
    </p:spTree>
    <p:extLst>
      <p:ext uri="{BB962C8B-B14F-4D97-AF65-F5344CB8AC3E}">
        <p14:creationId xmlns:p14="http://schemas.microsoft.com/office/powerpoint/2010/main" val="1628359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1BDC7-C406-C649-9231-8557B0590E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10B64E-10C1-924A-8D4B-08C0281A3C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033CED-293B-E64A-8727-0B0F9BE521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5C0BE3-A342-B04E-BF41-7470C8304BE3}"/>
              </a:ext>
            </a:extLst>
          </p:cNvPr>
          <p:cNvSpPr>
            <a:spLocks noGrp="1"/>
          </p:cNvSpPr>
          <p:nvPr>
            <p:ph type="dt" sz="half" idx="10"/>
          </p:nvPr>
        </p:nvSpPr>
        <p:spPr/>
        <p:txBody>
          <a:bodyPr/>
          <a:lstStyle/>
          <a:p>
            <a:fld id="{4CDBE39E-151E-DA45-A114-85768FF8AA53}" type="datetimeFigureOut">
              <a:rPr lang="en-US"/>
              <a:t>4/23/2022</a:t>
            </a:fld>
            <a:endParaRPr lang="en-US"/>
          </a:p>
        </p:txBody>
      </p:sp>
      <p:sp>
        <p:nvSpPr>
          <p:cNvPr id="6" name="Footer Placeholder 5">
            <a:extLst>
              <a:ext uri="{FF2B5EF4-FFF2-40B4-BE49-F238E27FC236}">
                <a16:creationId xmlns:a16="http://schemas.microsoft.com/office/drawing/2014/main" id="{89B2CF66-14D4-5042-A038-62F7AEA17B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47C044-7F42-B141-8CBC-E27D9A9D1937}"/>
              </a:ext>
            </a:extLst>
          </p:cNvPr>
          <p:cNvSpPr>
            <a:spLocks noGrp="1"/>
          </p:cNvSpPr>
          <p:nvPr>
            <p:ph type="sldNum" sz="quarter" idx="12"/>
          </p:nvPr>
        </p:nvSpPr>
        <p:spPr/>
        <p:txBody>
          <a:bodyPr/>
          <a:lstStyle/>
          <a:p>
            <a:fld id="{51A68FDB-94E2-1B46-9B37-4B11F8DB674D}" type="slidenum">
              <a:rPr lang="en-US"/>
              <a:t>‹#›</a:t>
            </a:fld>
            <a:endParaRPr lang="en-US"/>
          </a:p>
        </p:txBody>
      </p:sp>
    </p:spTree>
    <p:extLst>
      <p:ext uri="{BB962C8B-B14F-4D97-AF65-F5344CB8AC3E}">
        <p14:creationId xmlns:p14="http://schemas.microsoft.com/office/powerpoint/2010/main" val="2512625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A47C5-91AA-FD42-AF1D-BD858A8396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BA7AB3-CE3B-C943-8524-EBE61852A8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77EAB7-C6F1-4746-9A85-39E3962028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9B569C-7F44-9C40-A329-9B9DF10903AA}"/>
              </a:ext>
            </a:extLst>
          </p:cNvPr>
          <p:cNvSpPr>
            <a:spLocks noGrp="1"/>
          </p:cNvSpPr>
          <p:nvPr>
            <p:ph type="dt" sz="half" idx="10"/>
          </p:nvPr>
        </p:nvSpPr>
        <p:spPr/>
        <p:txBody>
          <a:bodyPr/>
          <a:lstStyle/>
          <a:p>
            <a:fld id="{4CDBE39E-151E-DA45-A114-85768FF8AA53}" type="datetimeFigureOut">
              <a:rPr lang="en-US"/>
              <a:t>4/23/2022</a:t>
            </a:fld>
            <a:endParaRPr lang="en-US"/>
          </a:p>
        </p:txBody>
      </p:sp>
      <p:sp>
        <p:nvSpPr>
          <p:cNvPr id="6" name="Footer Placeholder 5">
            <a:extLst>
              <a:ext uri="{FF2B5EF4-FFF2-40B4-BE49-F238E27FC236}">
                <a16:creationId xmlns:a16="http://schemas.microsoft.com/office/drawing/2014/main" id="{A6276DB4-48CA-A343-88C9-3C55984985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0700E-5FF8-3B4D-8EF1-D1D43C6F599C}"/>
              </a:ext>
            </a:extLst>
          </p:cNvPr>
          <p:cNvSpPr>
            <a:spLocks noGrp="1"/>
          </p:cNvSpPr>
          <p:nvPr>
            <p:ph type="sldNum" sz="quarter" idx="12"/>
          </p:nvPr>
        </p:nvSpPr>
        <p:spPr/>
        <p:txBody>
          <a:bodyPr/>
          <a:lstStyle/>
          <a:p>
            <a:fld id="{51A68FDB-94E2-1B46-9B37-4B11F8DB674D}" type="slidenum">
              <a:rPr lang="en-US"/>
              <a:t>‹#›</a:t>
            </a:fld>
            <a:endParaRPr lang="en-US"/>
          </a:p>
        </p:txBody>
      </p:sp>
    </p:spTree>
    <p:extLst>
      <p:ext uri="{BB962C8B-B14F-4D97-AF65-F5344CB8AC3E}">
        <p14:creationId xmlns:p14="http://schemas.microsoft.com/office/powerpoint/2010/main" val="404702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73A1C-B073-A24D-8792-202A7288C1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33544B-95D1-8646-AB76-E0B9A99400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DF65EA-CD01-1C4E-88ED-44523FB98D5C}"/>
              </a:ext>
            </a:extLst>
          </p:cNvPr>
          <p:cNvSpPr>
            <a:spLocks noGrp="1"/>
          </p:cNvSpPr>
          <p:nvPr>
            <p:ph type="dt" sz="half" idx="10"/>
          </p:nvPr>
        </p:nvSpPr>
        <p:spPr/>
        <p:txBody>
          <a:bodyPr/>
          <a:lstStyle/>
          <a:p>
            <a:fld id="{4CDBE39E-151E-DA45-A114-85768FF8AA53}" type="datetimeFigureOut">
              <a:rPr lang="en-US"/>
              <a:t>4/23/2022</a:t>
            </a:fld>
            <a:endParaRPr lang="en-US"/>
          </a:p>
        </p:txBody>
      </p:sp>
      <p:sp>
        <p:nvSpPr>
          <p:cNvPr id="5" name="Footer Placeholder 4">
            <a:extLst>
              <a:ext uri="{FF2B5EF4-FFF2-40B4-BE49-F238E27FC236}">
                <a16:creationId xmlns:a16="http://schemas.microsoft.com/office/drawing/2014/main" id="{19314051-557C-C94D-ADFE-16D23F81FE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BA1C7F-2D3F-0B45-81F3-1FF4D14B98FE}"/>
              </a:ext>
            </a:extLst>
          </p:cNvPr>
          <p:cNvSpPr>
            <a:spLocks noGrp="1"/>
          </p:cNvSpPr>
          <p:nvPr>
            <p:ph type="sldNum" sz="quarter" idx="12"/>
          </p:nvPr>
        </p:nvSpPr>
        <p:spPr/>
        <p:txBody>
          <a:bodyPr/>
          <a:lstStyle/>
          <a:p>
            <a:fld id="{51A68FDB-94E2-1B46-9B37-4B11F8DB674D}" type="slidenum">
              <a:rPr lang="en-US"/>
              <a:t>‹#›</a:t>
            </a:fld>
            <a:endParaRPr lang="en-US"/>
          </a:p>
        </p:txBody>
      </p:sp>
    </p:spTree>
    <p:extLst>
      <p:ext uri="{BB962C8B-B14F-4D97-AF65-F5344CB8AC3E}">
        <p14:creationId xmlns:p14="http://schemas.microsoft.com/office/powerpoint/2010/main" val="888976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4B4339-D7C9-564F-B5FD-D31CD320C2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EBCF4F-D7EF-814B-82FE-A40428A135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BC3A14-201B-EF49-BC77-4DBB8ED2F653}"/>
              </a:ext>
            </a:extLst>
          </p:cNvPr>
          <p:cNvSpPr>
            <a:spLocks noGrp="1"/>
          </p:cNvSpPr>
          <p:nvPr>
            <p:ph type="dt" sz="half" idx="10"/>
          </p:nvPr>
        </p:nvSpPr>
        <p:spPr/>
        <p:txBody>
          <a:bodyPr/>
          <a:lstStyle/>
          <a:p>
            <a:fld id="{4CDBE39E-151E-DA45-A114-85768FF8AA53}" type="datetimeFigureOut">
              <a:rPr lang="en-US"/>
              <a:t>4/23/2022</a:t>
            </a:fld>
            <a:endParaRPr lang="en-US"/>
          </a:p>
        </p:txBody>
      </p:sp>
      <p:sp>
        <p:nvSpPr>
          <p:cNvPr id="5" name="Footer Placeholder 4">
            <a:extLst>
              <a:ext uri="{FF2B5EF4-FFF2-40B4-BE49-F238E27FC236}">
                <a16:creationId xmlns:a16="http://schemas.microsoft.com/office/drawing/2014/main" id="{99F92627-0F37-2444-B259-059EBA2F5A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C9F61C-81B4-0941-A741-8F13DA64353D}"/>
              </a:ext>
            </a:extLst>
          </p:cNvPr>
          <p:cNvSpPr>
            <a:spLocks noGrp="1"/>
          </p:cNvSpPr>
          <p:nvPr>
            <p:ph type="sldNum" sz="quarter" idx="12"/>
          </p:nvPr>
        </p:nvSpPr>
        <p:spPr/>
        <p:txBody>
          <a:bodyPr/>
          <a:lstStyle/>
          <a:p>
            <a:fld id="{51A68FDB-94E2-1B46-9B37-4B11F8DB674D}" type="slidenum">
              <a:rPr lang="en-US"/>
              <a:t>‹#›</a:t>
            </a:fld>
            <a:endParaRPr lang="en-US"/>
          </a:p>
        </p:txBody>
      </p:sp>
    </p:spTree>
    <p:extLst>
      <p:ext uri="{BB962C8B-B14F-4D97-AF65-F5344CB8AC3E}">
        <p14:creationId xmlns:p14="http://schemas.microsoft.com/office/powerpoint/2010/main" val="997850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C080EF-8D28-5D41-9DB5-4ED7907570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A54D03-508B-554B-ADE1-ACF4A61DA3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889E76-1901-8540-9EC1-05CB548A7E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BE39E-151E-DA45-A114-85768FF8AA53}" type="datetimeFigureOut">
              <a:rPr lang="en-US"/>
              <a:t>4/23/2022</a:t>
            </a:fld>
            <a:endParaRPr lang="en-US"/>
          </a:p>
        </p:txBody>
      </p:sp>
      <p:sp>
        <p:nvSpPr>
          <p:cNvPr id="5" name="Footer Placeholder 4">
            <a:extLst>
              <a:ext uri="{FF2B5EF4-FFF2-40B4-BE49-F238E27FC236}">
                <a16:creationId xmlns:a16="http://schemas.microsoft.com/office/drawing/2014/main" id="{B0FF5687-FCC1-AB4D-8EA0-C041FBFB1C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2D4D86-1AC3-E748-8D71-67140555EC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A68FDB-94E2-1B46-9B37-4B11F8DB674D}" type="slidenum">
              <a:rPr lang="en-US"/>
              <a:t>‹#›</a:t>
            </a:fld>
            <a:endParaRPr lang="en-US"/>
          </a:p>
        </p:txBody>
      </p:sp>
    </p:spTree>
    <p:extLst>
      <p:ext uri="{BB962C8B-B14F-4D97-AF65-F5344CB8AC3E}">
        <p14:creationId xmlns:p14="http://schemas.microsoft.com/office/powerpoint/2010/main" val="3693559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39CFA-A78F-B848-B141-D4F14933A4CB}"/>
              </a:ext>
            </a:extLst>
          </p:cNvPr>
          <p:cNvSpPr>
            <a:spLocks noGrp="1"/>
          </p:cNvSpPr>
          <p:nvPr>
            <p:ph type="ctrTitle"/>
          </p:nvPr>
        </p:nvSpPr>
        <p:spPr/>
        <p:txBody>
          <a:bodyPr/>
          <a:lstStyle/>
          <a:p>
            <a:r>
              <a:rPr lang="en-IN" b="1">
                <a:solidFill>
                  <a:srgbClr val="002060"/>
                </a:solidFill>
              </a:rPr>
              <a:t>बी.ए. सेकंड सेमेस्टर</a:t>
            </a:r>
            <a:endParaRPr lang="en-US" b="1">
              <a:solidFill>
                <a:srgbClr val="002060"/>
              </a:solidFill>
            </a:endParaRPr>
          </a:p>
        </p:txBody>
      </p:sp>
      <p:sp>
        <p:nvSpPr>
          <p:cNvPr id="3" name="Subtitle 2">
            <a:extLst>
              <a:ext uri="{FF2B5EF4-FFF2-40B4-BE49-F238E27FC236}">
                <a16:creationId xmlns:a16="http://schemas.microsoft.com/office/drawing/2014/main" id="{097D937D-7BD9-B04D-B787-252177CD8DF0}"/>
              </a:ext>
            </a:extLst>
          </p:cNvPr>
          <p:cNvSpPr>
            <a:spLocks noGrp="1"/>
          </p:cNvSpPr>
          <p:nvPr>
            <p:ph type="subTitle" idx="1"/>
          </p:nvPr>
        </p:nvSpPr>
        <p:spPr/>
        <p:txBody>
          <a:bodyPr>
            <a:normAutofit/>
          </a:bodyPr>
          <a:lstStyle/>
          <a:p>
            <a:r>
              <a:rPr lang="en-IN" sz="3600">
                <a:solidFill>
                  <a:srgbClr val="FF0000"/>
                </a:solidFill>
              </a:rPr>
              <a:t> </a:t>
            </a:r>
            <a:r>
              <a:rPr lang="en-IN" sz="3600" b="1">
                <a:solidFill>
                  <a:srgbClr val="FF0000"/>
                </a:solidFill>
              </a:rPr>
              <a:t>राजनीति विज्ञान</a:t>
            </a:r>
            <a:endParaRPr lang="en-US" sz="3600" b="1">
              <a:solidFill>
                <a:srgbClr val="FF0000"/>
              </a:solidFill>
            </a:endParaRPr>
          </a:p>
        </p:txBody>
      </p:sp>
    </p:spTree>
    <p:extLst>
      <p:ext uri="{BB962C8B-B14F-4D97-AF65-F5344CB8AC3E}">
        <p14:creationId xmlns:p14="http://schemas.microsoft.com/office/powerpoint/2010/main" val="1850009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3E3C8-3528-E149-ACD5-31149CD61DC7}"/>
              </a:ext>
            </a:extLst>
          </p:cNvPr>
          <p:cNvSpPr>
            <a:spLocks noGrp="1"/>
          </p:cNvSpPr>
          <p:nvPr>
            <p:ph type="title"/>
          </p:nvPr>
        </p:nvSpPr>
        <p:spPr/>
        <p:txBody>
          <a:bodyPr/>
          <a:lstStyle/>
          <a:p>
            <a:r>
              <a:rPr lang="en-IN" b="1">
                <a:solidFill>
                  <a:srgbClr val="FF0000"/>
                </a:solidFill>
              </a:rPr>
              <a:t>राजनीति विज्ञान और समाजशास्त्र</a:t>
            </a:r>
            <a:endParaRPr lang="en-US" b="1">
              <a:solidFill>
                <a:srgbClr val="FF0000"/>
              </a:solidFill>
            </a:endParaRPr>
          </a:p>
        </p:txBody>
      </p:sp>
      <p:sp>
        <p:nvSpPr>
          <p:cNvPr id="3" name="Content Placeholder 2">
            <a:extLst>
              <a:ext uri="{FF2B5EF4-FFF2-40B4-BE49-F238E27FC236}">
                <a16:creationId xmlns:a16="http://schemas.microsoft.com/office/drawing/2014/main" id="{C4E6C3D5-5D5B-AE49-AD1F-D12FF5316910}"/>
              </a:ext>
            </a:extLst>
          </p:cNvPr>
          <p:cNvSpPr>
            <a:spLocks noGrp="1"/>
          </p:cNvSpPr>
          <p:nvPr>
            <p:ph idx="1"/>
          </p:nvPr>
        </p:nvSpPr>
        <p:spPr/>
        <p:txBody>
          <a:bodyPr/>
          <a:lstStyle/>
          <a:p>
            <a:r>
              <a:rPr lang="en-IN">
                <a:solidFill>
                  <a:srgbClr val="00B0F0"/>
                </a:solidFill>
              </a:rPr>
              <a:t>मनुष्य एक सामाजिक प्राणी है मनुष्य की इस सामाजिकता का अध्ययन करने वाली विधवा को समाजशास्त्र की संज्ञा दी गई है</a:t>
            </a:r>
            <a:endParaRPr lang="en-US">
              <a:solidFill>
                <a:srgbClr val="00B0F0"/>
              </a:solidFill>
            </a:endParaRPr>
          </a:p>
        </p:txBody>
      </p:sp>
      <p:pic>
        <p:nvPicPr>
          <p:cNvPr id="6" name="Picture 5">
            <a:extLst>
              <a:ext uri="{FF2B5EF4-FFF2-40B4-BE49-F238E27FC236}">
                <a16:creationId xmlns:a16="http://schemas.microsoft.com/office/drawing/2014/main" id="{27415EB5-6063-FA40-8827-30C448FE3DDE}"/>
              </a:ext>
            </a:extLst>
          </p:cNvPr>
          <p:cNvPicPr>
            <a:picLocks noChangeAspect="1"/>
          </p:cNvPicPr>
          <p:nvPr/>
        </p:nvPicPr>
        <p:blipFill>
          <a:blip r:embed="rId2"/>
          <a:stretch>
            <a:fillRect/>
          </a:stretch>
        </p:blipFill>
        <p:spPr>
          <a:xfrm>
            <a:off x="2078183" y="2882900"/>
            <a:ext cx="8104908" cy="4060672"/>
          </a:xfrm>
          <a:prstGeom prst="rect">
            <a:avLst/>
          </a:prstGeom>
        </p:spPr>
      </p:pic>
    </p:spTree>
    <p:extLst>
      <p:ext uri="{BB962C8B-B14F-4D97-AF65-F5344CB8AC3E}">
        <p14:creationId xmlns:p14="http://schemas.microsoft.com/office/powerpoint/2010/main" val="1024620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F637-1B6A-9E4E-ABF9-AAD7ACF86C8D}"/>
              </a:ext>
            </a:extLst>
          </p:cNvPr>
          <p:cNvSpPr>
            <a:spLocks noGrp="1"/>
          </p:cNvSpPr>
          <p:nvPr>
            <p:ph type="title"/>
          </p:nvPr>
        </p:nvSpPr>
        <p:spPr/>
        <p:txBody>
          <a:bodyPr/>
          <a:lstStyle/>
          <a:p>
            <a:r>
              <a:rPr lang="en-IN" b="1">
                <a:solidFill>
                  <a:srgbClr val="FF0000"/>
                </a:solidFill>
              </a:rPr>
              <a:t>राजनीति विज्ञान का विद्वान समाजशास्त्रीय तत्वों की उपेक्षा नहीं कर सकता</a:t>
            </a:r>
            <a:endParaRPr lang="en-US" b="1">
              <a:solidFill>
                <a:srgbClr val="FF0000"/>
              </a:solidFill>
            </a:endParaRPr>
          </a:p>
        </p:txBody>
      </p:sp>
      <p:sp>
        <p:nvSpPr>
          <p:cNvPr id="3" name="Content Placeholder 2">
            <a:extLst>
              <a:ext uri="{FF2B5EF4-FFF2-40B4-BE49-F238E27FC236}">
                <a16:creationId xmlns:a16="http://schemas.microsoft.com/office/drawing/2014/main" id="{9FE475F7-5B21-F944-BE46-E261510F7146}"/>
              </a:ext>
            </a:extLst>
          </p:cNvPr>
          <p:cNvSpPr>
            <a:spLocks noGrp="1"/>
          </p:cNvSpPr>
          <p:nvPr>
            <p:ph idx="1"/>
          </p:nvPr>
        </p:nvSpPr>
        <p:spPr/>
        <p:txBody>
          <a:bodyPr>
            <a:normAutofit/>
          </a:bodyPr>
          <a:lstStyle/>
          <a:p>
            <a:pPr marL="0" indent="0">
              <a:buNone/>
            </a:pPr>
            <a:r>
              <a:rPr lang="en-IN" sz="3200" b="1">
                <a:solidFill>
                  <a:srgbClr val="FF0000"/>
                </a:solidFill>
              </a:rPr>
              <a:t>प्रोफ़ेसर गिड्डिंग्स के अनुसार- </a:t>
            </a:r>
            <a:r>
              <a:rPr lang="en-IN" sz="3200">
                <a:solidFill>
                  <a:srgbClr val="00B0F0"/>
                </a:solidFill>
              </a:rPr>
              <a:t>समाजशास्त्र के प्रारंभिक सिद्धांतों की शिक्षा दिए बिना यदि राज्य संबंधी सिद्धांतों का ज्ञान कराया जाए तो वह ऐसा ही होगा जैसा कि न्यूटन के गुरुत्वाकर्षण के सिद्धांत को जाने बिना नक्षत्र विद्या और ऊष्मा गति के विद्या के सिद्धांतों का अध्ययन करना</a:t>
            </a:r>
          </a:p>
          <a:p>
            <a:pPr marL="0" indent="0">
              <a:buNone/>
            </a:pPr>
            <a:r>
              <a:rPr lang="en-IN" sz="3200">
                <a:solidFill>
                  <a:srgbClr val="00B0F0"/>
                </a:solidFill>
              </a:rPr>
              <a:t> </a:t>
            </a:r>
            <a:r>
              <a:rPr lang="en-IN" sz="3200">
                <a:solidFill>
                  <a:srgbClr val="00B050"/>
                </a:solidFill>
              </a:rPr>
              <a:t>विस्तार पूर्वक यह समझाया है कि धर्म का पूंजीवाद से क्या संबंध है मजदूर वर्ग राजनीति को किस प्रकार प्रभावित करता है शक्ति का राजनीति से क्या संबंध है तथा समाज की संरचना मतदान को किस प्रकार प्रभावित करती हैं</a:t>
            </a:r>
            <a:endParaRPr lang="en-US" sz="3200">
              <a:solidFill>
                <a:srgbClr val="00B050"/>
              </a:solidFill>
            </a:endParaRPr>
          </a:p>
        </p:txBody>
      </p:sp>
    </p:spTree>
    <p:extLst>
      <p:ext uri="{BB962C8B-B14F-4D97-AF65-F5344CB8AC3E}">
        <p14:creationId xmlns:p14="http://schemas.microsoft.com/office/powerpoint/2010/main" val="3990523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79F28-A37D-3240-8B59-AF836B527FC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0250DF9-BDBE-2F43-83F0-56FAAB44979C}"/>
              </a:ext>
            </a:extLst>
          </p:cNvPr>
          <p:cNvSpPr>
            <a:spLocks noGrp="1"/>
          </p:cNvSpPr>
          <p:nvPr>
            <p:ph idx="1"/>
          </p:nvPr>
        </p:nvSpPr>
        <p:spPr/>
        <p:txBody>
          <a:bodyPr>
            <a:normAutofit fontScale="92500" lnSpcReduction="20000"/>
          </a:bodyPr>
          <a:lstStyle/>
          <a:p>
            <a:pPr marL="514350" indent="-514350">
              <a:buFont typeface="+mj-lt"/>
              <a:buAutoNum type="arabicPeriod"/>
            </a:pPr>
            <a:r>
              <a:rPr lang="en-IN" sz="3200" b="1">
                <a:solidFill>
                  <a:srgbClr val="FF0000"/>
                </a:solidFill>
              </a:rPr>
              <a:t>संतुलन लाने में समाजशास्त्र की भूमिका</a:t>
            </a:r>
          </a:p>
          <a:p>
            <a:pPr marL="514350" indent="-514350">
              <a:buFont typeface="+mj-lt"/>
              <a:buAutoNum type="arabicPeriod"/>
            </a:pPr>
            <a:r>
              <a:rPr lang="en-IN" sz="3200" b="1">
                <a:solidFill>
                  <a:srgbClr val="FF0000"/>
                </a:solidFill>
              </a:rPr>
              <a:t>राजनीति सामाजिक संगठन का निर्धारण करती है</a:t>
            </a:r>
          </a:p>
          <a:p>
            <a:pPr marL="514350" indent="-514350">
              <a:buFont typeface="+mj-lt"/>
              <a:buAutoNum type="arabicPeriod"/>
            </a:pPr>
            <a:r>
              <a:rPr lang="en-IN" sz="3200" b="1">
                <a:solidFill>
                  <a:srgbClr val="FF0000"/>
                </a:solidFill>
              </a:rPr>
              <a:t>राजनीति विज्ञान और समाजशास्त्र में भेद</a:t>
            </a:r>
          </a:p>
          <a:p>
            <a:r>
              <a:rPr lang="en-IN" sz="3200">
                <a:solidFill>
                  <a:srgbClr val="00B050"/>
                </a:solidFill>
              </a:rPr>
              <a:t> सामाजिक परंपराओं धार्मिक विश्वासों तथा सांस्कृतिक गतिविधियों का समाजशास्त्र से बहुत घनिष्ठ संबंध है किंतु राजनीतिक विज्ञान के अंतर्गत हम इन विषयों का विस्तृत अध्ययन नहीं करते</a:t>
            </a:r>
          </a:p>
          <a:p>
            <a:pPr marL="0" indent="0">
              <a:buNone/>
            </a:pPr>
            <a:endParaRPr lang="en-IN" sz="3200">
              <a:solidFill>
                <a:srgbClr val="00B050"/>
              </a:solidFill>
            </a:endParaRPr>
          </a:p>
          <a:p>
            <a:r>
              <a:rPr lang="en-IN" sz="3200">
                <a:solidFill>
                  <a:srgbClr val="00B050"/>
                </a:solidFill>
              </a:rPr>
              <a:t>राज्य संस्था के उदय से पूर्व भी समाज विद्यमान था और समाज की स्थापना से पूर्व ही मनुष्यों ने अनेक प्रकार के सामाजिक संबंध एवं सामाजिक बंधन उत्पन्न कर लिए थे किंतु राजनीति विज्ञान के अध्ययन का क्षेत्र इन से सर्वथा भिन्न है</a:t>
            </a:r>
          </a:p>
          <a:p>
            <a:endParaRPr lang="en-IN" sz="3200" b="1">
              <a:solidFill>
                <a:srgbClr val="00B050"/>
              </a:solidFill>
            </a:endParaRPr>
          </a:p>
          <a:p>
            <a:endParaRPr lang="en-US" sz="3200" b="1">
              <a:solidFill>
                <a:srgbClr val="FF0000"/>
              </a:solidFill>
            </a:endParaRPr>
          </a:p>
        </p:txBody>
      </p:sp>
    </p:spTree>
    <p:extLst>
      <p:ext uri="{BB962C8B-B14F-4D97-AF65-F5344CB8AC3E}">
        <p14:creationId xmlns:p14="http://schemas.microsoft.com/office/powerpoint/2010/main" val="11166949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Slides>
  <Notes>0</Notes>
  <HiddenSlides>0</HiddenSlide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बी.ए. सेकंड सेमेस्टर</vt:lpstr>
      <vt:lpstr>राजनीति विज्ञान और समाजशास्त्र</vt:lpstr>
      <vt:lpstr>राजनीति विज्ञान का विद्वान समाजशास्त्रीय तत्वों की उपेक्षा नहीं कर सकता</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बी.ए. सेकंड सेमेस्टर</dc:title>
  <dc:creator>poorvasingh827@gmail.com</dc:creator>
  <cp:lastModifiedBy>poorvasingh827@gmail.com</cp:lastModifiedBy>
  <cp:revision>2</cp:revision>
  <dcterms:created xsi:type="dcterms:W3CDTF">2022-04-23T17:00:36Z</dcterms:created>
  <dcterms:modified xsi:type="dcterms:W3CDTF">2022-04-23T17:11:14Z</dcterms:modified>
</cp:coreProperties>
</file>