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F7592-2006-554D-95C8-8FF0390F3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5A2D2-1341-3F42-8AEB-DCFA23AA6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FD9CE-391E-B744-8A04-EB39F705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7762A-260C-1444-9A7A-575C639D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6946C-D064-6644-A70E-7638E8BDF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1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7BAAD-517F-6945-8CE5-A3BEF5ADC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606B0-A7F2-7849-A6ED-F57AA6DCC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1C87C-BEF5-C649-89CC-41A7A0B3C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F1DD4-9E23-E445-A240-2CE98BD9F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9796F-B7C5-994E-ACDB-A8D258AE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8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1DB8C-4287-4D45-8952-0B29E542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8B273-12F5-BC49-89A1-9D5398F82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B341B-33F3-0C4F-968E-8D580941D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E0ED3-29C5-D846-90FA-64EF7B6D4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F8A77-9F0C-0E4D-B16F-E2C38C30D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1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E491A-34BC-A749-B009-43E98BB1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D426C2-4685-D74D-9620-0F630A326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5A6F8F-D6DF-7341-AF93-DD845F2AE1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7A7A47-9978-CD49-882A-972BB7EE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B09EB-C1F8-494B-9882-06C17204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BEFEC9-6A7A-5F4D-907E-756196E56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2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25DA9-8285-5247-998D-FD1223FE5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93C41-D27B-FB46-8C71-CAA7448F7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A2A3A9-6C4E-1440-984E-2170F7B1A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B11EF0-4C95-114E-BB52-D690C0C79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12CC83-FD2F-9046-9ED7-3E6D80838C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545932-4690-6F49-9570-5F1061B0A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AA5166-AA36-A44D-BC21-24D3846D5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35C2EC-78EC-6E4C-BA29-EA4B9FE72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94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A393D-D9B8-E84D-9C23-8CE5F1F3D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E9B987-731D-7242-9475-256802DB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4AB035-4367-DB47-A700-E3CEF4E5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42CB8C-4F73-B441-B918-2799E35D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7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4B246F-13CE-EA46-BFD0-DB10096C8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CC0278-DAAD-A746-9199-A6CA14C53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E5D26-6AA0-9841-805E-766051ADD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76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FDEE3-A94A-FC4E-8614-207B820D8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CF73A-26E9-F648-AD3C-327D50D5D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10372-DE86-7D4C-92D3-AF413E23A6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6EA7E-06D3-AD4C-99B4-D47E14090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7A68C-6E76-6040-8928-0F69EA1E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109308-696C-CB48-81B4-5E078670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22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1DD94-28F8-1B47-A031-20267B9B8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1D4D79-5949-9141-BA3B-016B51F444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AE7F8-1765-A749-9CD4-ED20BC9C2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D71E2-59A5-F740-8F5F-1B0E82547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99D11-69C9-6E4A-9C8A-47DC1B55D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5FDE83-D819-B24F-A768-089D4485B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5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D29A8-91E4-1347-9832-26AEC4FE4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05F4E-F7DA-074C-87D1-1B3418EBF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08C5E-7AD0-9948-9015-C0AFA7F8F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32631-D61F-444F-B59F-C64423D9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2B058F-D952-4F4F-AA0A-4521718B9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9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8EA381-4F8A-F748-802D-C8EA510E73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6DB01E-EAFD-8449-8C54-8311F46A4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EA823-F542-F947-9D6D-512DD1DEB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86CDA-2A0A-3C46-B26D-2EBB32701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EA710-DC46-DF4B-A49A-DBFF30B46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53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327EDC-6629-EA4C-BD8E-08D379ED8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984D5-77CD-6349-B451-97BD0813C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6F9E-FE2C-9744-81CB-1F7F8A0960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DBF61-CA72-AD4F-AAA2-2D48AD27723E}" type="datetimeFigureOut">
              <a:rPr lang="en-US"/>
              <a:t>4/23/2022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6129D-4CCC-614F-886E-0E22BABBE9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4DB79-DD9E-7F4A-AF5C-AA29037C4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E6BB9-A858-D845-8A77-C68538D1ADA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20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A4901-ED8D-2542-AD0F-B691290E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>
                <a:solidFill>
                  <a:srgbClr val="002060"/>
                </a:solidFill>
              </a:rPr>
              <a:t>बी.ए.</a:t>
            </a:r>
            <a:br>
              <a:rPr lang="en-IN" b="1">
                <a:solidFill>
                  <a:srgbClr val="002060"/>
                </a:solidFill>
              </a:rPr>
            </a:br>
            <a:r>
              <a:rPr lang="en-IN" b="1">
                <a:solidFill>
                  <a:srgbClr val="002060"/>
                </a:solidFill>
              </a:rPr>
              <a:t>सेकंड सेमेस्टर</a:t>
            </a:r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EE762-B137-BF42-B2D0-F822BBF82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b="1">
                <a:solidFill>
                  <a:srgbClr val="FF0000"/>
                </a:solidFill>
              </a:rPr>
              <a:t> राजनीति विज्ञान</a:t>
            </a:r>
            <a:endParaRPr lang="en-US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9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8627-837A-804D-BB7B-9C6423755B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/>
              <a:t>राजनीति विज्ञान का अन्य सामाजिक विज्ञानों से संबंध राजनीति विज्ञान एवं इतिहास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AF8433-D4CF-1944-9851-C5A6192E0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sz="3200" b="1">
                <a:solidFill>
                  <a:srgbClr val="002060"/>
                </a:solidFill>
              </a:rPr>
              <a:t>राजनीति विज्ञान एवं इतिहास </a:t>
            </a:r>
          </a:p>
          <a:p>
            <a:r>
              <a:rPr lang="en-IN" sz="3200" b="1">
                <a:solidFill>
                  <a:srgbClr val="002060"/>
                </a:solidFill>
              </a:rPr>
              <a:t>सिले के अनुसार</a:t>
            </a:r>
          </a:p>
          <a:p>
            <a:r>
              <a:rPr lang="en-IN" sz="3200" b="1">
                <a:solidFill>
                  <a:srgbClr val="FF0000"/>
                </a:solidFill>
              </a:rPr>
              <a:t>राजनीति अध्ययन से  परिष्कृत ना किया जाए तो वह अशिष्ट बन जाती है और यदि इतिहास राजनीति से अपना संबंध विच्छेद कर ले  तो कोरा साहित्य रह जाता है</a:t>
            </a:r>
            <a:endParaRPr lang="en-US" sz="3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92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4A01A-403C-274F-AA13-6D58AB16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AD65ED-312B-7C47-9B57-216902277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945" y="-42786"/>
            <a:ext cx="11044110" cy="694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08E3B-BECF-0347-A581-31FBAFBA8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018" y="8418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i-IN" sz="3600" b="0" i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लार्ड ब्राइस</a:t>
            </a:r>
            <a:br>
              <a:rPr lang="hi-IN" sz="3600" b="0" i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</a:br>
            <a:r>
              <a:rPr lang="en-IN" sz="2800"/>
              <a:t>राजनीति शास्त्र इतिहास और राजनीति के मध्य स्थित है इतिहास से हम जो ग्रहण करते हैं उसका राजनीतिक संस्थाओं को सुधारने के लिए उपयोग किया  जाता है</a:t>
            </a: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C0DE2-9305-6140-86D9-68B0049E8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endParaRPr lang="en-IN"/>
          </a:p>
          <a:p>
            <a:pPr marL="0" indent="0">
              <a:buNone/>
            </a:pPr>
            <a:r>
              <a:rPr lang="en-IN">
                <a:solidFill>
                  <a:srgbClr val="FF0000"/>
                </a:solidFill>
              </a:rPr>
              <a:t>गेटेल के अनुसार</a:t>
            </a:r>
            <a:r>
              <a:rPr lang="en-IN">
                <a:solidFill>
                  <a:srgbClr val="002060"/>
                </a:solidFill>
              </a:rPr>
              <a:t> इतिहास विगत घटना है और आंदोलन तथा उनके उनके कारणों और आपसी संबंधों का लेखा है</a:t>
            </a:r>
          </a:p>
          <a:p>
            <a:pPr marL="0" indent="0">
              <a:buNone/>
            </a:pPr>
            <a:endParaRPr lang="en-IN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37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455C-AFB1-F649-AD38-BA351008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A48960-ADD1-3E48-9538-FBA3FCB4ED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97796" y="0"/>
            <a:ext cx="12383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06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99B29-B6D9-8348-BF97-DBA5122D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कुछ निम्नलिखित बिंदु</a:t>
            </a: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083DA-54BD-194B-B946-C3699479C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IN" sz="3600">
                <a:solidFill>
                  <a:srgbClr val="FF0000"/>
                </a:solidFill>
              </a:rPr>
              <a:t>राजनीतिक के विद्वान के लिए राजनीतिक संस्थाओं के ऐतिहासिक विकास को जानना आवश्यक है</a:t>
            </a:r>
          </a:p>
          <a:p>
            <a:pPr marL="742950" indent="-742950">
              <a:buFont typeface="+mj-lt"/>
              <a:buAutoNum type="arabicPeriod"/>
            </a:pPr>
            <a:r>
              <a:rPr lang="en-IN" sz="3600">
                <a:solidFill>
                  <a:srgbClr val="FF0000"/>
                </a:solidFill>
              </a:rPr>
              <a:t>इतिहास के अध्ययन द्वारा हम राजनीति के कुछ स्थाई सिद्धांतों का ज्ञान प्राप्त करते हैं</a:t>
            </a:r>
          </a:p>
          <a:p>
            <a:pPr marL="742950" indent="-742950">
              <a:buFont typeface="+mj-lt"/>
              <a:buAutoNum type="arabicPeriod"/>
            </a:pPr>
            <a:r>
              <a:rPr lang="en-IN" sz="3600">
                <a:solidFill>
                  <a:srgbClr val="FF0000"/>
                </a:solidFill>
              </a:rPr>
              <a:t>इतिहास भूत और वर्तमान के बीच कड़ी का कार्य करता है</a:t>
            </a:r>
          </a:p>
          <a:p>
            <a:pPr marL="742950" indent="-742950">
              <a:buFont typeface="+mj-lt"/>
              <a:buAutoNum type="arabicPeriod"/>
            </a:pPr>
            <a:r>
              <a:rPr lang="en-IN" sz="3600">
                <a:solidFill>
                  <a:srgbClr val="FF0000"/>
                </a:solidFill>
              </a:rPr>
              <a:t>की हुई राजनीति का नाम ही इतिहास है</a:t>
            </a:r>
          </a:p>
          <a:p>
            <a:pPr marL="742950" indent="-742950">
              <a:buFont typeface="+mj-lt"/>
              <a:buAutoNum type="arabicPeriod"/>
            </a:pPr>
            <a:r>
              <a:rPr lang="en-IN" sz="3600">
                <a:solidFill>
                  <a:srgbClr val="FF0000"/>
                </a:solidFill>
              </a:rPr>
              <a:t>इतिहास के लिए राजनीति विज्ञान की उपयोगिता</a:t>
            </a:r>
          </a:p>
          <a:p>
            <a:pPr marL="742950" indent="-742950">
              <a:buFont typeface="+mj-lt"/>
              <a:buAutoNum type="arabicPeriod"/>
            </a:pPr>
            <a:endParaRPr lang="en-US" sz="3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830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बी.ए. सेकंड सेमेस्टर</vt:lpstr>
      <vt:lpstr>राजनीति विज्ञान का अन्य सामाजिक विज्ञानों से संबंध राजनीति विज्ञान एवं इतिहास</vt:lpstr>
      <vt:lpstr>PowerPoint Presentation</vt:lpstr>
      <vt:lpstr>लार्ड ब्राइस राजनीति शास्त्र इतिहास और राजनीति के मध्य स्थित है इतिहास से हम जो ग्रहण करते हैं उसका राजनीतिक संस्थाओं को सुधारने के लिए उपयोग किया  जाता है</vt:lpstr>
      <vt:lpstr>PowerPoint Presentation</vt:lpstr>
      <vt:lpstr>कुछ निम्नलिखित बिंदु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राजनीति विज्ञान एवं इतिहास</dc:title>
  <dc:creator>Unknown User</dc:creator>
  <cp:lastModifiedBy>poorvasingh827@gmail.com</cp:lastModifiedBy>
  <cp:revision>9</cp:revision>
  <dcterms:created xsi:type="dcterms:W3CDTF">2022-04-22T07:46:19Z</dcterms:created>
  <dcterms:modified xsi:type="dcterms:W3CDTF">2022-04-23T16:54:03Z</dcterms:modified>
</cp:coreProperties>
</file>