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79d39754caf1707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79d39754caf1707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अराजकतावाद</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67" name="Google Shape;67;p14"/>
          <p:cNvSpPr/>
          <p:nvPr/>
        </p:nvSpPr>
        <p:spPr>
          <a:xfrm>
            <a:off x="2079150" y="137447"/>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अराजकतावाद क्या है</a:t>
            </a:r>
            <a:endParaRPr sz="3600" b="1">
              <a:solidFill>
                <a:srgbClr val="FF0000"/>
              </a:solidFill>
            </a:endParaRPr>
          </a:p>
        </p:txBody>
      </p:sp>
      <p:sp>
        <p:nvSpPr>
          <p:cNvPr id="68" name="Google Shape;68;p14"/>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69" name="Google Shape;69;p14"/>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0" name="Google Shape;70;p14"/>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1" name="Google Shape;71;p14"/>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2" name="Google Shape;72;p14"/>
          <p:cNvSpPr txBox="1"/>
          <p:nvPr/>
        </p:nvSpPr>
        <p:spPr>
          <a:xfrm>
            <a:off x="914400" y="936789"/>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अराजकतावाद का यह अभिप्राय नहीं है कि राज्यविहीन समाज में अव्यवस्था एवं अराजकता की स्थिति होगी । इसके अनुसार राज्य के अन्त के साथ ही विभिन्न आवश्यकताओं की पूर्ति के लिए अनेक व्यावसायिक समुदायों का जन्म होगा । लोग पारस्परिक समझौते के आधार पर शान्ति एवं व्यवस्था की स्थापना करेंगे ।राज्यविहीन समाज के साथ – साथ यह वर्गविहीन समाज की भी परिकल्पना करता है । </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298825" y="398425"/>
            <a:ext cx="8516400" cy="4442400"/>
          </a:xfrm>
          <a:prstGeom prst="roundRect">
            <a:avLst>
              <a:gd name="adj" fmla="val 717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451225" y="550825"/>
            <a:ext cx="8516400" cy="4442400"/>
          </a:xfrm>
          <a:prstGeom prst="roundRect">
            <a:avLst>
              <a:gd name="adj" fmla="val 717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2101650" y="159373"/>
            <a:ext cx="4940700" cy="657300"/>
          </a:xfrm>
          <a:prstGeom prst="roundRect">
            <a:avLst>
              <a:gd name="adj" fmla="val 33340"/>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अराजकतावाद का अर्थ</a:t>
            </a:r>
            <a:endParaRPr sz="3600" b="1">
              <a:solidFill>
                <a:srgbClr val="FF0000"/>
              </a:solidFill>
            </a:endParaRPr>
          </a:p>
        </p:txBody>
      </p:sp>
      <p:sp>
        <p:nvSpPr>
          <p:cNvPr id="81" name="Google Shape;81;p15"/>
          <p:cNvSpPr txBox="1"/>
          <p:nvPr/>
        </p:nvSpPr>
        <p:spPr>
          <a:xfrm>
            <a:off x="914400" y="1125580"/>
            <a:ext cx="7315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यह राजनीति विज्ञान की वह विचारधारा है जिसमें राज्य की उपस्थिति को अनावश्यक माना जाता है। इस सिद्धांत के अनुसार किसी भी तरह की सरकार अवांछनीय है। इसमें साधारणतः यह तर्क दिया जाता है कि मनुष्य मूलतः विवेकशील, निष्कपट और न्यायपरायण प्राणी है।</a:t>
            </a:r>
            <a:endParaRPr sz="30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6"/>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6"/>
          <p:cNvSpPr/>
          <p:nvPr/>
        </p:nvSpPr>
        <p:spPr>
          <a:xfrm>
            <a:off x="1846800" y="137471"/>
            <a:ext cx="57552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अराजकतावाद की परिभाषा</a:t>
            </a:r>
            <a:endParaRPr sz="3600" b="1">
              <a:solidFill>
                <a:srgbClr val="FF0000"/>
              </a:solidFill>
            </a:endParaRPr>
          </a:p>
        </p:txBody>
      </p:sp>
      <p:sp>
        <p:nvSpPr>
          <p:cNvPr id="90" name="Google Shape;90;p16"/>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1" name="Google Shape;91;p16"/>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92" name="Google Shape;92;p16"/>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93" name="Google Shape;93;p16"/>
          <p:cNvSpPr txBox="1"/>
          <p:nvPr/>
        </p:nvSpPr>
        <p:spPr>
          <a:xfrm>
            <a:off x="914400" y="1115606"/>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क्रोपोटकिन</a:t>
            </a:r>
            <a:r>
              <a:rPr lang="en" sz="2400" b="1">
                <a:solidFill>
                  <a:schemeClr val="lt1"/>
                </a:solidFill>
              </a:rPr>
              <a:t> </a:t>
            </a:r>
            <a:r>
              <a:rPr lang="en" sz="2400" b="1">
                <a:solidFill>
                  <a:srgbClr val="FF0000"/>
                </a:solidFill>
              </a:rPr>
              <a:t>ने इसकी परिभाषा करते हुए कहा है कि ”</a:t>
            </a:r>
            <a:r>
              <a:rPr lang="en" sz="2400" b="1">
                <a:solidFill>
                  <a:schemeClr val="lt1"/>
                </a:solidFill>
              </a:rPr>
              <a:t> अराजकतावाद जीवन एवं आचरण का वह सिद्धान्त है जो राज्यविहीन समाज की परिकल्पना करता है । ऐसे समाज में कानून के प्रति निष्ठा अथवा किसी सत्ता के आज्ञापालन से नहीं बल्कि ऐसे स्वतन्त्र समझौते से सद्भाव स्थापित होता है जो विभिन्न प्रादेशिक एवं उत्पादन । के लिए स्वतंत्र रूप से गठित समुदायों के बीच होते हैं । वे समुदाय सभ्य समाज व्यापक आवश्यकताओं एवं आकांक्षाओं की पूर्ति के लिए गठित होते हैं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7"/>
          <p:cNvSpPr txBox="1"/>
          <p:nvPr/>
        </p:nvSpPr>
        <p:spPr>
          <a:xfrm>
            <a:off x="914400" y="896475"/>
            <a:ext cx="7315200" cy="2493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डिकिन्सन के अनुसार ,</a:t>
            </a:r>
            <a:r>
              <a:rPr lang="en" sz="3000" b="1">
                <a:solidFill>
                  <a:schemeClr val="lt1"/>
                </a:solidFill>
              </a:rPr>
              <a:t> ‘ अराजकता का अर्थ व्यवस्था का अभाव नहीं है । इसका अर्थ शक्ति का अभाव है । सरकार का अर्थ अनिवार्यता , विनाश और अलगाव , जबकि अराजकता का अर्थ है स्वतन्त्रता , एकता और प्रेम । </a:t>
            </a:r>
            <a:endParaRPr sz="30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8"/>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a:off x="1395250" y="129488"/>
            <a:ext cx="6658500" cy="7869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अराजकतावाद के प्रमुख सिद्धांत </a:t>
            </a:r>
            <a:endParaRPr sz="3600"/>
          </a:p>
        </p:txBody>
      </p:sp>
      <p:sp>
        <p:nvSpPr>
          <p:cNvPr id="110" name="Google Shape;110;p18"/>
          <p:cNvSpPr txBox="1"/>
          <p:nvPr/>
        </p:nvSpPr>
        <p:spPr>
          <a:xfrm>
            <a:off x="914400" y="786900"/>
            <a:ext cx="7315200" cy="405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1.राज्य निरर्थक , अनावश्यक और दूषित संस्था है —</a:t>
            </a:r>
            <a:r>
              <a:rPr lang="en" sz="2400" b="1">
                <a:solidFill>
                  <a:schemeClr val="lt1"/>
                </a:solidFill>
              </a:rPr>
              <a:t>  यह मनुष्यों को विकृत करता है , जबकि मूलतः वे स्वभाव से अच्छे प्राणी होते हैं । राज्य शक्ति , दमन और शोषण का प्रतीक है तथा वह मनुष्य के अधिकारों और उसकी स्वतन्त्रता का हनन करता है । आदर्श समाज व्यवस्था की स्थापना के लिए राज्य का सदैव के लिए अन्त होना चाहिए । </a:t>
            </a:r>
            <a:endParaRPr sz="2400" b="1">
              <a:solidFill>
                <a:schemeClr val="lt1"/>
              </a:solidFill>
            </a:endParaRPr>
          </a:p>
          <a:p>
            <a:pPr marL="0" lvl="0" indent="0" algn="l" rtl="0">
              <a:spcBef>
                <a:spcPts val="0"/>
              </a:spcBef>
              <a:spcAft>
                <a:spcPts val="0"/>
              </a:spcAft>
              <a:buNone/>
            </a:pPr>
            <a:r>
              <a:rPr lang="en" sz="2400" b="1">
                <a:solidFill>
                  <a:srgbClr val="FF0000"/>
                </a:solidFill>
              </a:rPr>
              <a:t>2.स्वेच्छा न कि शक्ति समाज की आधारशिला होनी चाहिए –</a:t>
            </a:r>
            <a:r>
              <a:rPr lang="en" sz="2400" b="1">
                <a:solidFill>
                  <a:schemeClr val="lt1"/>
                </a:solidFill>
              </a:rPr>
              <a:t> वर्तमान समाज व्यवस्था राज्य के कारण शक्ति , शोषण और दमन पर आधारित है । राज्यविहीन समाज में स्वतन्त्रता , समानता , भ्रातृत्व और न्याय उसके आधार होंगे । </a:t>
            </a:r>
            <a:endParaRPr sz="2400" b="1">
              <a:solidFill>
                <a:schemeClr val="lt1"/>
              </a:solidFill>
            </a:endParaRPr>
          </a:p>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9"/>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9"/>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9"/>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9"/>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9" name="Google Shape;119;p19"/>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0" name="Google Shape;120;p19"/>
          <p:cNvSpPr/>
          <p:nvPr/>
        </p:nvSpPr>
        <p:spPr>
          <a:xfrm>
            <a:off x="2470263" y="149412"/>
            <a:ext cx="4852800" cy="646500"/>
          </a:xfrm>
          <a:prstGeom prst="roundRect">
            <a:avLst>
              <a:gd name="adj" fmla="val 16667"/>
            </a:avLst>
          </a:prstGeom>
          <a:solidFill>
            <a:schemeClr val="lt1"/>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अराजकतावाद की विशेषताएं</a:t>
            </a:r>
            <a:endParaRPr sz="3000" b="1">
              <a:solidFill>
                <a:srgbClr val="FF0000"/>
              </a:solidFill>
            </a:endParaRPr>
          </a:p>
        </p:txBody>
      </p:sp>
      <p:sp>
        <p:nvSpPr>
          <p:cNvPr id="121" name="Google Shape;121;p19"/>
          <p:cNvSpPr txBox="1"/>
          <p:nvPr/>
        </p:nvSpPr>
        <p:spPr>
          <a:xfrm>
            <a:off x="1239075" y="795907"/>
            <a:ext cx="7315200" cy="387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विद्वानों की परिभाषाओं तथा आधारभूत सिद्धान्तों के विश्लेषण से यह स्पष्ट होता है कि अराजकतावाद एक ऐसा राजनीतिक और सामाजिक दर्शन है जो एक आदर्श एवं मानवतावादी समाज व्यवस्था की परिकल्पना करता है तथा जिस सामाजिक व्यवस्था अथवा संघटन की परिकल्पना करता है, उसका स्वरूप अथवा उसकी विशेषताएँ निम्नलिखित है </a:t>
            </a:r>
            <a:endParaRPr sz="30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p:nvPr/>
        </p:nvSpPr>
        <p:spPr>
          <a:xfrm>
            <a:off x="914400" y="617575"/>
            <a:ext cx="7315200" cy="409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1"/>
                </a:solidFill>
              </a:rPr>
              <a:t>1.समाज राज्यविहीन एवं वर्गविहीन होगा उसमें निजी सम्पत्ति और धर्म का कोई स्थान नहीं होगा । राज्य निरर्थक , अनावश्यक एवं अनुपयोगी संस्था तथा दमन एवं शोषण का प्रतीक है ।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2.शक्ति का कोई स्थान नहीं उन राज्यविहीन एवं वर्गविहीन समाज में किसी भी प्रकार की शक्ति का कोई स्थान नहीं होगा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3.स्वतन्त्रता , समानता , भ्रातृत्व , सहयोग , प्रेम और न्याय उसके आधार होंगे । लोग भय दबाव से नहीं बल्कि सहयोग की भावना एवं सद्भाव के कारण स्वेच्छा से कार्य करेंगे ।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4.स्वतन्त्र एवं ऐच्छिक संघ – मनुष्य विभिन्न आवश्यकताओं एवं आकांक्षाओं की प्राप्ति के लिए राज्य के स्थान पर विभिन्न स्वतन्त्र एवं ऐच्छिक समुदाय अथवा संघ होंगे जो पारस्परिक समझौते और सद्भाव के जरिये कार्य करेंगे । </a:t>
            </a:r>
            <a:endParaRPr sz="18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Slides>
  <Notes>8</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2022-05-25T09:10:10Z</dcterms:modified>
</cp:coreProperties>
</file>