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20" y="-19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81E10AA-8F97-9E41-83F5-9C746F5E8999}" type="datetimeFigureOut">
              <a:rPr lang="en-US" smtClean="0"/>
              <a:pPr/>
              <a:t>30-May-22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68F27F-0952-5940-ACD3-10E8A8D3206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6B544C2-A127-2047-B35D-88D618362B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16428"/>
            <a:ext cx="9144000" cy="2002971"/>
          </a:xfrm>
        </p:spPr>
        <p:txBody>
          <a:bodyPr>
            <a:noAutofit/>
          </a:bodyPr>
          <a:lstStyle/>
          <a:p>
            <a:r>
              <a:rPr lang="en-IN" sz="9600" b="1" dirty="0">
                <a:solidFill>
                  <a:schemeClr val="accent2">
                    <a:lumMod val="50000"/>
                  </a:schemeClr>
                </a:solidFill>
              </a:rPr>
              <a:t>Unit 2</a:t>
            </a:r>
            <a:endParaRPr lang="en-US" sz="9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CFB99D6-6546-0E41-BCF2-754DB0CB3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11049000" cy="203676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मनौवैज्ञानिक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मुख्य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पद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एवं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
(Types and Major Steps in Psychological Research)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156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C5BF7E4-ECEE-0F42-BA14-26EFDB6EC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मुख्य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पद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(Major Steps in Psychological Research)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6CCBFE-AB83-1B40-B1C2-6626B4F96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मुख्य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पद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समस्या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चयन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(Selection of research problem)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साहित्य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सर्वेक्षण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(Related literature survey)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B.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प्रत्ययों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परिभाषीकरण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(Definition of related concepts)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C.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सीमाएं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(Limitations)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D.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उद्देश्य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(Objectives and aims)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E.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उपकल्पनाओ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निर्माण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(Hypothesis formation)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1585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9B98D76-C5B9-2144-B2F5-07517C44E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27686"/>
            <a:ext cx="10515600" cy="544927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b="1" dirty="0" smtClean="0"/>
              <a:t>2. </a:t>
            </a:r>
            <a:r>
              <a:rPr lang="en-IN" sz="2400" b="1" dirty="0" err="1" smtClean="0"/>
              <a:t>प्रक्रिया</a:t>
            </a:r>
            <a:r>
              <a:rPr lang="en-IN" sz="2400" b="1" dirty="0" smtClean="0"/>
              <a:t> </a:t>
            </a:r>
            <a:r>
              <a:rPr lang="en-IN" sz="2400" b="1" dirty="0" err="1" smtClean="0"/>
              <a:t>विधि</a:t>
            </a:r>
            <a:r>
              <a:rPr lang="en-IN" sz="2400" b="1" dirty="0" smtClean="0"/>
              <a:t> </a:t>
            </a:r>
            <a:r>
              <a:rPr lang="en-IN" sz="2400" b="1" dirty="0" err="1" smtClean="0"/>
              <a:t>और</a:t>
            </a:r>
            <a:r>
              <a:rPr lang="en-IN" sz="2400" b="1" dirty="0" smtClean="0"/>
              <a:t> </a:t>
            </a:r>
            <a:r>
              <a:rPr lang="en-IN" sz="2400" b="1" dirty="0" err="1" smtClean="0"/>
              <a:t>अनुसंधान</a:t>
            </a:r>
            <a:r>
              <a:rPr lang="en-IN" sz="2400" b="1" dirty="0" smtClean="0"/>
              <a:t> </a:t>
            </a:r>
            <a:r>
              <a:rPr lang="en-IN" sz="2400" b="1" dirty="0" err="1" smtClean="0"/>
              <a:t>अभिकरण</a:t>
            </a:r>
            <a:r>
              <a:rPr lang="en-IN" sz="2400" b="1" dirty="0" smtClean="0"/>
              <a:t> </a:t>
            </a:r>
            <a:r>
              <a:rPr lang="en-IN" sz="2400" b="1" dirty="0"/>
              <a:t>(Methodology and design)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/>
              <a:t>    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e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 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Research)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B.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अभिकल्प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(Research Design)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C.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प्रतिदर्श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प्रतिचयन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(Sample and sampling)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D.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उपकरणों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(Selection of study tools)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E.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चरों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नियंत्रण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(Control of variables)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F.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आंकड़ों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संकलन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(Data collection)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G.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आंकड़ों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सांख्यिकीय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विश्लेषण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(Statistical treatment of data</a:t>
            </a:r>
            <a:r>
              <a:rPr lang="en-I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06803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2611154-721A-EF43-93E2-10D9E78D0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63183"/>
            <a:ext cx="10515600" cy="541378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उपकल्पनाओं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का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सत्यापन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परिणामों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विवेचना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(Verification of hypothesis and interpretation of results)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व्याख्या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सामान्यीकरण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(Discussion and Generalization)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संदर्भ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ग्रंथ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सूची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(References)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प्रतिवेदन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प्रस्तुतीकरण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(Presentation of research report)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73750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A59778B-713D-BC45-94E1-AB366A868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IN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(Types of psychological research)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6F1FE6-8006-5843-B7E5-39CF68E46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वही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अथवा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जो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सामाजिक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।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मनोवैज्ञानिक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कुछ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प्रमुख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</a:p>
          <a:p>
            <a:pPr>
              <a:lnSpc>
                <a:spcPct val="150000"/>
              </a:lnSpc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एडवर्ड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और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क्रोनबैक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(1952)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अध्ययन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समस्या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की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प्रकृति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आधार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निम्नलिखित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चार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सर्वेक्षण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(Survey research)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व्यावहारिक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(Applied Research)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प्रविधि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(Technique Research)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सूक्ष्म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(Critical Research)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6735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6AA2F75-9E84-3E44-A3B1-B62C047E06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43000"/>
            <a:ext cx="10515600" cy="51482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करलिंगर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(1973)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वैज्ञानिक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तीन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हैं</a:t>
            </a:r>
            <a:r>
              <a:rPr lang="en-I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प्रयोगात्मक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(Experimental research)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घटनोत्तर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(Ex-post-facto research)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सर्वेक्षण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(Survey research</a:t>
            </a:r>
            <a:r>
              <a:rPr lang="en-I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IN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567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43000"/>
            <a:ext cx="10972800" cy="51816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60000"/>
              </a:lnSpc>
            </a:pP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के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कुछ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अन्य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महत्वपूर्ण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प्रकार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(some other important types of research)</a:t>
            </a: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शब्द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मूलभूत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या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सैद्धांतिक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endParaRPr lang="en-I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ऐतिहासिक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endParaRPr lang="en-I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विवरणात्मक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endParaRPr lang="en-I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अनुभवसिद्ध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
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सहसंबंधात्मक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endParaRPr lang="en-IN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14350" indent="-514350">
              <a:lnSpc>
                <a:spcPct val="160000"/>
              </a:lnSpc>
              <a:buFont typeface="+mj-lt"/>
              <a:buAutoNum type="arabicPeriod"/>
            </a:pP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विधि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संबंधी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
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क्रियात्मक</a:t>
            </a:r>
            <a:r>
              <a:rPr lang="en-I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IN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अनुसंधान</a:t>
            </a: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</TotalTime>
  <Words>367</Words>
  <Application>Microsoft Office PowerPoint</Application>
  <PresentationFormat>Custom</PresentationFormat>
  <Paragraphs>39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Unit 2</vt:lpstr>
      <vt:lpstr>मनोवैज्ञानिक अनुसंधान के मुख्य पद (Major Steps in Psychological Research)</vt:lpstr>
      <vt:lpstr>Slide 3</vt:lpstr>
      <vt:lpstr>Slide 4</vt:lpstr>
      <vt:lpstr>मनोवैज्ञानिक अनुसंधान के प्रकार (Types of psychological research)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</dc:title>
  <dc:creator>Unknown User</dc:creator>
  <cp:lastModifiedBy>LENOVO</cp:lastModifiedBy>
  <cp:revision>6</cp:revision>
  <dcterms:created xsi:type="dcterms:W3CDTF">2022-05-25T06:36:56Z</dcterms:created>
  <dcterms:modified xsi:type="dcterms:W3CDTF">2022-05-30T06:19:37Z</dcterms:modified>
</cp:coreProperties>
</file>